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0" r:id="rId10"/>
    <p:sldId id="271" r:id="rId11"/>
    <p:sldId id="310" r:id="rId12"/>
    <p:sldId id="272" r:id="rId13"/>
    <p:sldId id="273" r:id="rId14"/>
    <p:sldId id="276" r:id="rId15"/>
    <p:sldId id="277" r:id="rId16"/>
    <p:sldId id="278" r:id="rId17"/>
    <p:sldId id="279" r:id="rId18"/>
    <p:sldId id="261" r:id="rId19"/>
    <p:sldId id="280" r:id="rId20"/>
    <p:sldId id="299" r:id="rId21"/>
    <p:sldId id="281" r:id="rId22"/>
    <p:sldId id="282" r:id="rId23"/>
    <p:sldId id="283" r:id="rId24"/>
    <p:sldId id="30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74" r:id="rId41"/>
    <p:sldId id="301" r:id="rId42"/>
    <p:sldId id="262" r:id="rId43"/>
    <p:sldId id="302" r:id="rId44"/>
    <p:sldId id="303" r:id="rId45"/>
    <p:sldId id="304" r:id="rId46"/>
    <p:sldId id="305" r:id="rId47"/>
    <p:sldId id="306" r:id="rId48"/>
    <p:sldId id="309" r:id="rId49"/>
    <p:sldId id="263" r:id="rId50"/>
    <p:sldId id="26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2FD31-F8E3-400E-A841-D06EF9F822E3}" v="21" dt="2025-01-20T16:02:36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Stevenson" userId="dd223b88-ecd7-477f-9e48-1da1f7f9879b" providerId="ADAL" clId="{B9F2FD31-F8E3-400E-A841-D06EF9F822E3}"/>
    <pc:docChg chg="undo custSel addSld delSld modSld">
      <pc:chgData name="Camilla Stevenson" userId="dd223b88-ecd7-477f-9e48-1da1f7f9879b" providerId="ADAL" clId="{B9F2FD31-F8E3-400E-A841-D06EF9F822E3}" dt="2025-01-20T16:13:26.596" v="225" actId="26606"/>
      <pc:docMkLst>
        <pc:docMk/>
      </pc:docMkLst>
      <pc:sldChg chg="modSp mod">
        <pc:chgData name="Camilla Stevenson" userId="dd223b88-ecd7-477f-9e48-1da1f7f9879b" providerId="ADAL" clId="{B9F2FD31-F8E3-400E-A841-D06EF9F822E3}" dt="2025-01-20T16:07:18.205" v="183" actId="27636"/>
        <pc:sldMkLst>
          <pc:docMk/>
          <pc:sldMk cId="0" sldId="257"/>
        </pc:sldMkLst>
        <pc:spChg chg="mod">
          <ac:chgData name="Camilla Stevenson" userId="dd223b88-ecd7-477f-9e48-1da1f7f9879b" providerId="ADAL" clId="{B9F2FD31-F8E3-400E-A841-D06EF9F822E3}" dt="2025-01-20T16:07:18.205" v="183" actId="27636"/>
          <ac:spMkLst>
            <pc:docMk/>
            <pc:sldMk cId="0" sldId="257"/>
            <ac:spMk id="20" creationId="{00000000-0000-0000-0000-000000000000}"/>
          </ac:spMkLst>
        </pc:spChg>
      </pc:sldChg>
      <pc:sldChg chg="modSp mod">
        <pc:chgData name="Camilla Stevenson" userId="dd223b88-ecd7-477f-9e48-1da1f7f9879b" providerId="ADAL" clId="{B9F2FD31-F8E3-400E-A841-D06EF9F822E3}" dt="2025-01-20T15:36:59.414" v="36" actId="20577"/>
        <pc:sldMkLst>
          <pc:docMk/>
          <pc:sldMk cId="0" sldId="260"/>
        </pc:sldMkLst>
        <pc:spChg chg="mod">
          <ac:chgData name="Camilla Stevenson" userId="dd223b88-ecd7-477f-9e48-1da1f7f9879b" providerId="ADAL" clId="{B9F2FD31-F8E3-400E-A841-D06EF9F822E3}" dt="2025-01-20T15:36:59.414" v="36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Camilla Stevenson" userId="dd223b88-ecd7-477f-9e48-1da1f7f9879b" providerId="ADAL" clId="{B9F2FD31-F8E3-400E-A841-D06EF9F822E3}" dt="2025-01-20T15:54:00.615" v="91"/>
        <pc:sldMkLst>
          <pc:docMk/>
          <pc:sldMk cId="0" sldId="262"/>
        </pc:sldMkLst>
        <pc:spChg chg="mod">
          <ac:chgData name="Camilla Stevenson" userId="dd223b88-ecd7-477f-9e48-1da1f7f9879b" providerId="ADAL" clId="{B9F2FD31-F8E3-400E-A841-D06EF9F822E3}" dt="2025-01-20T15:53:48.327" v="90"/>
          <ac:spMkLst>
            <pc:docMk/>
            <pc:sldMk cId="0" sldId="262"/>
            <ac:spMk id="2" creationId="{00000000-0000-0000-0000-000000000000}"/>
          </ac:spMkLst>
        </pc:spChg>
        <pc:spChg chg="mod">
          <ac:chgData name="Camilla Stevenson" userId="dd223b88-ecd7-477f-9e48-1da1f7f9879b" providerId="ADAL" clId="{B9F2FD31-F8E3-400E-A841-D06EF9F822E3}" dt="2025-01-20T15:54:00.615" v="91"/>
          <ac:spMkLst>
            <pc:docMk/>
            <pc:sldMk cId="0" sldId="262"/>
            <ac:spMk id="3" creationId="{00000000-0000-0000-0000-000000000000}"/>
          </ac:spMkLst>
        </pc:spChg>
      </pc:sldChg>
      <pc:sldChg chg="mod modShow">
        <pc:chgData name="Camilla Stevenson" userId="dd223b88-ecd7-477f-9e48-1da1f7f9879b" providerId="ADAL" clId="{B9F2FD31-F8E3-400E-A841-D06EF9F822E3}" dt="2025-01-20T16:06:58.430" v="178" actId="729"/>
        <pc:sldMkLst>
          <pc:docMk/>
          <pc:sldMk cId="0" sldId="263"/>
        </pc:sldMkLst>
      </pc:sldChg>
      <pc:sldChg chg="del">
        <pc:chgData name="Camilla Stevenson" userId="dd223b88-ecd7-477f-9e48-1da1f7f9879b" providerId="ADAL" clId="{B9F2FD31-F8E3-400E-A841-D06EF9F822E3}" dt="2025-01-20T15:42:22.952" v="86" actId="47"/>
        <pc:sldMkLst>
          <pc:docMk/>
          <pc:sldMk cId="0" sldId="264"/>
        </pc:sldMkLst>
      </pc:sldChg>
      <pc:sldChg chg="mod modShow">
        <pc:chgData name="Camilla Stevenson" userId="dd223b88-ecd7-477f-9e48-1da1f7f9879b" providerId="ADAL" clId="{B9F2FD31-F8E3-400E-A841-D06EF9F822E3}" dt="2025-01-20T16:07:00.208" v="179" actId="729"/>
        <pc:sldMkLst>
          <pc:docMk/>
          <pc:sldMk cId="0" sldId="265"/>
        </pc:sldMkLst>
      </pc:sldChg>
      <pc:sldChg chg="del">
        <pc:chgData name="Camilla Stevenson" userId="dd223b88-ecd7-477f-9e48-1da1f7f9879b" providerId="ADAL" clId="{B9F2FD31-F8E3-400E-A841-D06EF9F822E3}" dt="2025-01-20T16:06:53.492" v="177" actId="47"/>
        <pc:sldMkLst>
          <pc:docMk/>
          <pc:sldMk cId="0" sldId="266"/>
        </pc:sldMkLst>
      </pc:sldChg>
      <pc:sldChg chg="modAnim">
        <pc:chgData name="Camilla Stevenson" userId="dd223b88-ecd7-477f-9e48-1da1f7f9879b" providerId="ADAL" clId="{B9F2FD31-F8E3-400E-A841-D06EF9F822E3}" dt="2025-01-20T15:38:42.232" v="38"/>
        <pc:sldMkLst>
          <pc:docMk/>
          <pc:sldMk cId="1134729944" sldId="269"/>
        </pc:sldMkLst>
      </pc:sldChg>
      <pc:sldChg chg="modSp mod">
        <pc:chgData name="Camilla Stevenson" userId="dd223b88-ecd7-477f-9e48-1da1f7f9879b" providerId="ADAL" clId="{B9F2FD31-F8E3-400E-A841-D06EF9F822E3}" dt="2025-01-20T16:10:36.427" v="197" actId="6549"/>
        <pc:sldMkLst>
          <pc:docMk/>
          <pc:sldMk cId="3223662616" sldId="272"/>
        </pc:sldMkLst>
        <pc:spChg chg="mod">
          <ac:chgData name="Camilla Stevenson" userId="dd223b88-ecd7-477f-9e48-1da1f7f9879b" providerId="ADAL" clId="{B9F2FD31-F8E3-400E-A841-D06EF9F822E3}" dt="2025-01-20T16:10:36.427" v="197" actId="6549"/>
          <ac:spMkLst>
            <pc:docMk/>
            <pc:sldMk cId="3223662616" sldId="272"/>
            <ac:spMk id="3" creationId="{967BE9AD-301B-0FFB-1741-F783DD57D953}"/>
          </ac:spMkLst>
        </pc:spChg>
      </pc:sldChg>
      <pc:sldChg chg="addSp modSp mod setBg">
        <pc:chgData name="Camilla Stevenson" userId="dd223b88-ecd7-477f-9e48-1da1f7f9879b" providerId="ADAL" clId="{B9F2FD31-F8E3-400E-A841-D06EF9F822E3}" dt="2025-01-20T15:39:43.421" v="53" actId="26606"/>
        <pc:sldMkLst>
          <pc:docMk/>
          <pc:sldMk cId="1517137475" sldId="273"/>
        </pc:sldMkLst>
        <pc:spChg chg="mod">
          <ac:chgData name="Camilla Stevenson" userId="dd223b88-ecd7-477f-9e48-1da1f7f9879b" providerId="ADAL" clId="{B9F2FD31-F8E3-400E-A841-D06EF9F822E3}" dt="2025-01-20T15:39:43.421" v="53" actId="26606"/>
          <ac:spMkLst>
            <pc:docMk/>
            <pc:sldMk cId="1517137475" sldId="273"/>
            <ac:spMk id="2" creationId="{D5DAD35A-A903-A4A6-4720-0046E26D97D1}"/>
          </ac:spMkLst>
        </pc:spChg>
        <pc:spChg chg="mod">
          <ac:chgData name="Camilla Stevenson" userId="dd223b88-ecd7-477f-9e48-1da1f7f9879b" providerId="ADAL" clId="{B9F2FD31-F8E3-400E-A841-D06EF9F822E3}" dt="2025-01-20T15:39:43.421" v="53" actId="26606"/>
          <ac:spMkLst>
            <pc:docMk/>
            <pc:sldMk cId="1517137475" sldId="273"/>
            <ac:spMk id="3" creationId="{8222CE79-FA0A-7BC9-A8A2-86491B25CE54}"/>
          </ac:spMkLst>
        </pc:spChg>
        <pc:spChg chg="add">
          <ac:chgData name="Camilla Stevenson" userId="dd223b88-ecd7-477f-9e48-1da1f7f9879b" providerId="ADAL" clId="{B9F2FD31-F8E3-400E-A841-D06EF9F822E3}" dt="2025-01-20T15:39:43.421" v="53" actId="26606"/>
          <ac:spMkLst>
            <pc:docMk/>
            <pc:sldMk cId="1517137475" sldId="273"/>
            <ac:spMk id="9" creationId="{311973C2-EB8B-452A-A698-4A252FD3AE28}"/>
          </ac:spMkLst>
        </pc:spChg>
        <pc:spChg chg="add">
          <ac:chgData name="Camilla Stevenson" userId="dd223b88-ecd7-477f-9e48-1da1f7f9879b" providerId="ADAL" clId="{B9F2FD31-F8E3-400E-A841-D06EF9F822E3}" dt="2025-01-20T15:39:43.421" v="53" actId="26606"/>
          <ac:spMkLst>
            <pc:docMk/>
            <pc:sldMk cId="1517137475" sldId="273"/>
            <ac:spMk id="11" creationId="{10162E77-11AD-44A7-84EC-40C59EEFBD2E}"/>
          </ac:spMkLst>
        </pc:spChg>
        <pc:picChg chg="add">
          <ac:chgData name="Camilla Stevenson" userId="dd223b88-ecd7-477f-9e48-1da1f7f9879b" providerId="ADAL" clId="{B9F2FD31-F8E3-400E-A841-D06EF9F822E3}" dt="2025-01-20T15:39:43.421" v="53" actId="26606"/>
          <ac:picMkLst>
            <pc:docMk/>
            <pc:sldMk cId="1517137475" sldId="273"/>
            <ac:picMk id="5" creationId="{F01A69F0-97D3-FD74-2707-F9C7B3D933F3}"/>
          </ac:picMkLst>
        </pc:picChg>
        <pc:cxnChg chg="add">
          <ac:chgData name="Camilla Stevenson" userId="dd223b88-ecd7-477f-9e48-1da1f7f9879b" providerId="ADAL" clId="{B9F2FD31-F8E3-400E-A841-D06EF9F822E3}" dt="2025-01-20T15:39:43.421" v="53" actId="26606"/>
          <ac:cxnSpMkLst>
            <pc:docMk/>
            <pc:sldMk cId="1517137475" sldId="273"/>
            <ac:cxnSpMk id="13" creationId="{5AB158E9-1B40-4CD6-95F0-95CA11DF7B7A}"/>
          </ac:cxnSpMkLst>
        </pc:cxnChg>
      </pc:sldChg>
      <pc:sldChg chg="addSp modSp mod setBg addAnim">
        <pc:chgData name="Camilla Stevenson" userId="dd223b88-ecd7-477f-9e48-1da1f7f9879b" providerId="ADAL" clId="{B9F2FD31-F8E3-400E-A841-D06EF9F822E3}" dt="2025-01-20T15:42:31.676" v="89"/>
        <pc:sldMkLst>
          <pc:docMk/>
          <pc:sldMk cId="2173027873" sldId="274"/>
        </pc:sldMkLst>
        <pc:spChg chg="mod">
          <ac:chgData name="Camilla Stevenson" userId="dd223b88-ecd7-477f-9e48-1da1f7f9879b" providerId="ADAL" clId="{B9F2FD31-F8E3-400E-A841-D06EF9F822E3}" dt="2025-01-20T15:42:31.676" v="88" actId="26606"/>
          <ac:spMkLst>
            <pc:docMk/>
            <pc:sldMk cId="2173027873" sldId="274"/>
            <ac:spMk id="2" creationId="{0DD783BE-6F15-A629-E3CD-E73B6ADE074F}"/>
          </ac:spMkLst>
        </pc:spChg>
        <pc:spChg chg="mod">
          <ac:chgData name="Camilla Stevenson" userId="dd223b88-ecd7-477f-9e48-1da1f7f9879b" providerId="ADAL" clId="{B9F2FD31-F8E3-400E-A841-D06EF9F822E3}" dt="2025-01-20T15:42:31.676" v="88" actId="26606"/>
          <ac:spMkLst>
            <pc:docMk/>
            <pc:sldMk cId="2173027873" sldId="274"/>
            <ac:spMk id="3" creationId="{E3568C8F-7611-0284-E567-1F8CE4D51882}"/>
          </ac:spMkLst>
        </pc:spChg>
        <pc:spChg chg="add">
          <ac:chgData name="Camilla Stevenson" userId="dd223b88-ecd7-477f-9e48-1da1f7f9879b" providerId="ADAL" clId="{B9F2FD31-F8E3-400E-A841-D06EF9F822E3}" dt="2025-01-20T15:42:31.676" v="88" actId="26606"/>
          <ac:spMkLst>
            <pc:docMk/>
            <pc:sldMk cId="2173027873" sldId="274"/>
            <ac:spMk id="9" creationId="{25C8D2C1-DA83-420D-9635-D52CE066B5DA}"/>
          </ac:spMkLst>
        </pc:spChg>
        <pc:spChg chg="add">
          <ac:chgData name="Camilla Stevenson" userId="dd223b88-ecd7-477f-9e48-1da1f7f9879b" providerId="ADAL" clId="{B9F2FD31-F8E3-400E-A841-D06EF9F822E3}" dt="2025-01-20T15:42:31.676" v="88" actId="26606"/>
          <ac:spMkLst>
            <pc:docMk/>
            <pc:sldMk cId="2173027873" sldId="274"/>
            <ac:spMk id="11" creationId="{434F74C9-6A0B-409E-AD1C-45B58BE91BB8}"/>
          </ac:spMkLst>
        </pc:spChg>
        <pc:spChg chg="add">
          <ac:chgData name="Camilla Stevenson" userId="dd223b88-ecd7-477f-9e48-1da1f7f9879b" providerId="ADAL" clId="{B9F2FD31-F8E3-400E-A841-D06EF9F822E3}" dt="2025-01-20T15:42:31.676" v="88" actId="26606"/>
          <ac:spMkLst>
            <pc:docMk/>
            <pc:sldMk cId="2173027873" sldId="274"/>
            <ac:spMk id="15" creationId="{A9286AD2-18A9-4868-A4E3-7A2097A20810}"/>
          </ac:spMkLst>
        </pc:spChg>
        <pc:picChg chg="add">
          <ac:chgData name="Camilla Stevenson" userId="dd223b88-ecd7-477f-9e48-1da1f7f9879b" providerId="ADAL" clId="{B9F2FD31-F8E3-400E-A841-D06EF9F822E3}" dt="2025-01-20T15:42:31.676" v="88" actId="26606"/>
          <ac:picMkLst>
            <pc:docMk/>
            <pc:sldMk cId="2173027873" sldId="274"/>
            <ac:picMk id="5" creationId="{CDEF413D-12B4-4777-ACCD-E896EB6A7D41}"/>
          </ac:picMkLst>
        </pc:picChg>
        <pc:cxnChg chg="add">
          <ac:chgData name="Camilla Stevenson" userId="dd223b88-ecd7-477f-9e48-1da1f7f9879b" providerId="ADAL" clId="{B9F2FD31-F8E3-400E-A841-D06EF9F822E3}" dt="2025-01-20T15:42:31.676" v="88" actId="26606"/>
          <ac:cxnSpMkLst>
            <pc:docMk/>
            <pc:sldMk cId="2173027873" sldId="274"/>
            <ac:cxnSpMk id="13" creationId="{F5486A9D-1265-4B57-91E6-68E666B978BC}"/>
          </ac:cxnSpMkLst>
        </pc:cxnChg>
        <pc:cxnChg chg="add">
          <ac:chgData name="Camilla Stevenson" userId="dd223b88-ecd7-477f-9e48-1da1f7f9879b" providerId="ADAL" clId="{B9F2FD31-F8E3-400E-A841-D06EF9F822E3}" dt="2025-01-20T15:42:31.676" v="88" actId="26606"/>
          <ac:cxnSpMkLst>
            <pc:docMk/>
            <pc:sldMk cId="2173027873" sldId="274"/>
            <ac:cxnSpMk id="17" creationId="{E7A7CD63-7EC3-44F3-95D0-595C4019FF24}"/>
          </ac:cxnSpMkLst>
        </pc:cxnChg>
      </pc:sldChg>
      <pc:sldChg chg="addSp modSp mod">
        <pc:chgData name="Camilla Stevenson" userId="dd223b88-ecd7-477f-9e48-1da1f7f9879b" providerId="ADAL" clId="{B9F2FD31-F8E3-400E-A841-D06EF9F822E3}" dt="2025-01-20T15:40:44.576" v="67" actId="1076"/>
        <pc:sldMkLst>
          <pc:docMk/>
          <pc:sldMk cId="3989447624" sldId="280"/>
        </pc:sldMkLst>
        <pc:spChg chg="add mod">
          <ac:chgData name="Camilla Stevenson" userId="dd223b88-ecd7-477f-9e48-1da1f7f9879b" providerId="ADAL" clId="{B9F2FD31-F8E3-400E-A841-D06EF9F822E3}" dt="2025-01-20T15:40:23.985" v="60" actId="14100"/>
          <ac:spMkLst>
            <pc:docMk/>
            <pc:sldMk cId="3989447624" sldId="280"/>
            <ac:spMk id="2" creationId="{EF67D77B-BA6C-CC28-DF5E-3431026DF6A9}"/>
          </ac:spMkLst>
        </pc:spChg>
        <pc:spChg chg="add mod">
          <ac:chgData name="Camilla Stevenson" userId="dd223b88-ecd7-477f-9e48-1da1f7f9879b" providerId="ADAL" clId="{B9F2FD31-F8E3-400E-A841-D06EF9F822E3}" dt="2025-01-20T15:40:28.953" v="62" actId="1076"/>
          <ac:spMkLst>
            <pc:docMk/>
            <pc:sldMk cId="3989447624" sldId="280"/>
            <ac:spMk id="3" creationId="{83474454-0C62-A490-66D8-6387826A82E0}"/>
          </ac:spMkLst>
        </pc:spChg>
        <pc:spChg chg="add mod">
          <ac:chgData name="Camilla Stevenson" userId="dd223b88-ecd7-477f-9e48-1da1f7f9879b" providerId="ADAL" clId="{B9F2FD31-F8E3-400E-A841-D06EF9F822E3}" dt="2025-01-20T15:40:44.576" v="67" actId="1076"/>
          <ac:spMkLst>
            <pc:docMk/>
            <pc:sldMk cId="3989447624" sldId="280"/>
            <ac:spMk id="5" creationId="{330946A5-78D8-7F57-04D7-2EF8D2B35635}"/>
          </ac:spMkLst>
        </pc:spChg>
        <pc:spChg chg="add mod">
          <ac:chgData name="Camilla Stevenson" userId="dd223b88-ecd7-477f-9e48-1da1f7f9879b" providerId="ADAL" clId="{B9F2FD31-F8E3-400E-A841-D06EF9F822E3}" dt="2025-01-20T15:40:39.089" v="66" actId="1076"/>
          <ac:spMkLst>
            <pc:docMk/>
            <pc:sldMk cId="3989447624" sldId="280"/>
            <ac:spMk id="6" creationId="{6A381C8E-4653-40CE-49F8-07F3D3437452}"/>
          </ac:spMkLst>
        </pc:spChg>
      </pc:sldChg>
      <pc:sldChg chg="addSp delSp modSp mod">
        <pc:chgData name="Camilla Stevenson" userId="dd223b88-ecd7-477f-9e48-1da1f7f9879b" providerId="ADAL" clId="{B9F2FD31-F8E3-400E-A841-D06EF9F822E3}" dt="2025-01-20T15:41:59.816" v="85" actId="732"/>
        <pc:sldMkLst>
          <pc:docMk/>
          <pc:sldMk cId="2834462367" sldId="283"/>
        </pc:sldMkLst>
        <pc:spChg chg="add mod">
          <ac:chgData name="Camilla Stevenson" userId="dd223b88-ecd7-477f-9e48-1da1f7f9879b" providerId="ADAL" clId="{B9F2FD31-F8E3-400E-A841-D06EF9F822E3}" dt="2025-01-20T15:41:49.178" v="80" actId="1076"/>
          <ac:spMkLst>
            <pc:docMk/>
            <pc:sldMk cId="2834462367" sldId="283"/>
            <ac:spMk id="2" creationId="{C32E7C08-5A28-117F-8501-E8BA55864191}"/>
          </ac:spMkLst>
        </pc:spChg>
        <pc:spChg chg="add mod">
          <ac:chgData name="Camilla Stevenson" userId="dd223b88-ecd7-477f-9e48-1da1f7f9879b" providerId="ADAL" clId="{B9F2FD31-F8E3-400E-A841-D06EF9F822E3}" dt="2025-01-20T15:41:42.011" v="78" actId="1076"/>
          <ac:spMkLst>
            <pc:docMk/>
            <pc:sldMk cId="2834462367" sldId="283"/>
            <ac:spMk id="4" creationId="{F77E3607-A243-A98C-CEA2-6EB2FAC70A83}"/>
          </ac:spMkLst>
        </pc:spChg>
        <pc:spChg chg="add del mod">
          <ac:chgData name="Camilla Stevenson" userId="dd223b88-ecd7-477f-9e48-1da1f7f9879b" providerId="ADAL" clId="{B9F2FD31-F8E3-400E-A841-D06EF9F822E3}" dt="2025-01-20T15:41:54.576" v="84" actId="478"/>
          <ac:spMkLst>
            <pc:docMk/>
            <pc:sldMk cId="2834462367" sldId="283"/>
            <ac:spMk id="5" creationId="{38997F3B-9EF5-D7E9-1167-9020801D9CEF}"/>
          </ac:spMkLst>
        </pc:spChg>
        <pc:picChg chg="mod modCrop">
          <ac:chgData name="Camilla Stevenson" userId="dd223b88-ecd7-477f-9e48-1da1f7f9879b" providerId="ADAL" clId="{B9F2FD31-F8E3-400E-A841-D06EF9F822E3}" dt="2025-01-20T15:41:59.816" v="85" actId="732"/>
          <ac:picMkLst>
            <pc:docMk/>
            <pc:sldMk cId="2834462367" sldId="283"/>
            <ac:picMk id="3" creationId="{876F175C-6022-6920-0E74-EA798A0C4C24}"/>
          </ac:picMkLst>
        </pc:picChg>
      </pc:sldChg>
      <pc:sldChg chg="add">
        <pc:chgData name="Camilla Stevenson" userId="dd223b88-ecd7-477f-9e48-1da1f7f9879b" providerId="ADAL" clId="{B9F2FD31-F8E3-400E-A841-D06EF9F822E3}" dt="2025-01-20T15:40:06.541" v="54" actId="2890"/>
        <pc:sldMkLst>
          <pc:docMk/>
          <pc:sldMk cId="2428826732" sldId="299"/>
        </pc:sldMkLst>
      </pc:sldChg>
      <pc:sldChg chg="add">
        <pc:chgData name="Camilla Stevenson" userId="dd223b88-ecd7-477f-9e48-1da1f7f9879b" providerId="ADAL" clId="{B9F2FD31-F8E3-400E-A841-D06EF9F822E3}" dt="2025-01-20T15:41:11.236" v="68" actId="2890"/>
        <pc:sldMkLst>
          <pc:docMk/>
          <pc:sldMk cId="1289396752" sldId="300"/>
        </pc:sldMkLst>
      </pc:sldChg>
      <pc:sldChg chg="modSp new mod">
        <pc:chgData name="Camilla Stevenson" userId="dd223b88-ecd7-477f-9e48-1da1f7f9879b" providerId="ADAL" clId="{B9F2FD31-F8E3-400E-A841-D06EF9F822E3}" dt="2025-01-20T16:12:49.144" v="204" actId="33524"/>
        <pc:sldMkLst>
          <pc:docMk/>
          <pc:sldMk cId="1352213888" sldId="301"/>
        </pc:sldMkLst>
        <pc:spChg chg="mod">
          <ac:chgData name="Camilla Stevenson" userId="dd223b88-ecd7-477f-9e48-1da1f7f9879b" providerId="ADAL" clId="{B9F2FD31-F8E3-400E-A841-D06EF9F822E3}" dt="2025-01-20T16:12:10.242" v="198"/>
          <ac:spMkLst>
            <pc:docMk/>
            <pc:sldMk cId="1352213888" sldId="301"/>
            <ac:spMk id="2" creationId="{542451D8-1762-CF6A-908D-6370E4AEBDB8}"/>
          </ac:spMkLst>
        </pc:spChg>
        <pc:spChg chg="mod">
          <ac:chgData name="Camilla Stevenson" userId="dd223b88-ecd7-477f-9e48-1da1f7f9879b" providerId="ADAL" clId="{B9F2FD31-F8E3-400E-A841-D06EF9F822E3}" dt="2025-01-20T16:12:49.144" v="204" actId="33524"/>
          <ac:spMkLst>
            <pc:docMk/>
            <pc:sldMk cId="1352213888" sldId="301"/>
            <ac:spMk id="3" creationId="{CEAE0DD0-9749-452D-B21B-8A7B1343CFF3}"/>
          </ac:spMkLst>
        </pc:spChg>
      </pc:sldChg>
      <pc:sldChg chg="modSp new mod">
        <pc:chgData name="Camilla Stevenson" userId="dd223b88-ecd7-477f-9e48-1da1f7f9879b" providerId="ADAL" clId="{B9F2FD31-F8E3-400E-A841-D06EF9F822E3}" dt="2025-01-20T15:54:40.662" v="97"/>
        <pc:sldMkLst>
          <pc:docMk/>
          <pc:sldMk cId="4283959523" sldId="302"/>
        </pc:sldMkLst>
        <pc:spChg chg="mod">
          <ac:chgData name="Camilla Stevenson" userId="dd223b88-ecd7-477f-9e48-1da1f7f9879b" providerId="ADAL" clId="{B9F2FD31-F8E3-400E-A841-D06EF9F822E3}" dt="2025-01-20T15:54:40.662" v="97"/>
          <ac:spMkLst>
            <pc:docMk/>
            <pc:sldMk cId="4283959523" sldId="302"/>
            <ac:spMk id="2" creationId="{AAB5C025-A41D-84DF-4B96-FF6CECDD0DBC}"/>
          </ac:spMkLst>
        </pc:spChg>
        <pc:spChg chg="mod">
          <ac:chgData name="Camilla Stevenson" userId="dd223b88-ecd7-477f-9e48-1da1f7f9879b" providerId="ADAL" clId="{B9F2FD31-F8E3-400E-A841-D06EF9F822E3}" dt="2025-01-20T15:54:39.673" v="96" actId="27636"/>
          <ac:spMkLst>
            <pc:docMk/>
            <pc:sldMk cId="4283959523" sldId="302"/>
            <ac:spMk id="3" creationId="{F7C448B5-DB27-AEA3-661D-88B79A80E04D}"/>
          </ac:spMkLst>
        </pc:spChg>
      </pc:sldChg>
      <pc:sldChg chg="addSp delSp modSp new mod setBg">
        <pc:chgData name="Camilla Stevenson" userId="dd223b88-ecd7-477f-9e48-1da1f7f9879b" providerId="ADAL" clId="{B9F2FD31-F8E3-400E-A841-D06EF9F822E3}" dt="2025-01-20T15:56:19.541" v="120" actId="26606"/>
        <pc:sldMkLst>
          <pc:docMk/>
          <pc:sldMk cId="2402584682" sldId="303"/>
        </pc:sldMkLst>
        <pc:spChg chg="mo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2" creationId="{690F4B12-1F2B-6FC0-3EBA-70FEAFB3EE3A}"/>
          </ac:spMkLst>
        </pc:spChg>
        <pc:spChg chg="del">
          <ac:chgData name="Camilla Stevenson" userId="dd223b88-ecd7-477f-9e48-1da1f7f9879b" providerId="ADAL" clId="{B9F2FD31-F8E3-400E-A841-D06EF9F822E3}" dt="2025-01-20T15:55:34.978" v="109"/>
          <ac:spMkLst>
            <pc:docMk/>
            <pc:sldMk cId="2402584682" sldId="303"/>
            <ac:spMk id="3" creationId="{2F7BCBE7-DB78-7BC8-1447-6F5E8DE46506}"/>
          </ac:spMkLst>
        </pc:spChg>
        <pc:spChg chg="add del mod">
          <ac:chgData name="Camilla Stevenson" userId="dd223b88-ecd7-477f-9e48-1da1f7f9879b" providerId="ADAL" clId="{B9F2FD31-F8E3-400E-A841-D06EF9F822E3}" dt="2025-01-20T15:56:08.353" v="119" actId="478"/>
          <ac:spMkLst>
            <pc:docMk/>
            <pc:sldMk cId="2402584682" sldId="303"/>
            <ac:spMk id="4" creationId="{3ACB5894-D7B1-7462-8AD8-D0883F77311D}"/>
          </ac:spMkLst>
        </pc:spChg>
        <pc:spChg chg="add del mo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5" creationId="{26C072AC-600B-5A72-4F79-AD1FD0FC69EF}"/>
          </ac:spMkLst>
        </pc:spChg>
        <pc:spChg chg="ad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12" creationId="{4E4490D0-3672-446A-AC12-B4830333BDDD}"/>
          </ac:spMkLst>
        </pc:spChg>
        <pc:spChg chg="ad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14" creationId="{39CB82C2-DF65-4EC1-8280-F201D50F570B}"/>
          </ac:spMkLst>
        </pc:spChg>
        <pc:spChg chg="ad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18" creationId="{AE220058-3FCE-496E-ADF2-D8A6961F39F6}"/>
          </ac:spMkLst>
        </pc:spChg>
        <pc:spChg chg="ad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22" creationId="{3E9C5090-7D25-41E3-A6D3-CCAEE505E785}"/>
          </ac:spMkLst>
        </pc:spChg>
        <pc:spChg chg="add">
          <ac:chgData name="Camilla Stevenson" userId="dd223b88-ecd7-477f-9e48-1da1f7f9879b" providerId="ADAL" clId="{B9F2FD31-F8E3-400E-A841-D06EF9F822E3}" dt="2025-01-20T15:56:19.541" v="120" actId="26606"/>
          <ac:spMkLst>
            <pc:docMk/>
            <pc:sldMk cId="2402584682" sldId="303"/>
            <ac:spMk id="24" creationId="{11BF8809-0DAC-41E5-A212-ACB4A01BE95B}"/>
          </ac:spMkLst>
        </pc:spChg>
        <pc:picChg chg="add">
          <ac:chgData name="Camilla Stevenson" userId="dd223b88-ecd7-477f-9e48-1da1f7f9879b" providerId="ADAL" clId="{B9F2FD31-F8E3-400E-A841-D06EF9F822E3}" dt="2025-01-20T15:56:19.541" v="120" actId="26606"/>
          <ac:picMkLst>
            <pc:docMk/>
            <pc:sldMk cId="2402584682" sldId="303"/>
            <ac:picMk id="9" creationId="{E0D61FF9-8693-2C8A-210A-E93DA80D6CDF}"/>
          </ac:picMkLst>
        </pc:picChg>
        <pc:cxnChg chg="add">
          <ac:chgData name="Camilla Stevenson" userId="dd223b88-ecd7-477f-9e48-1da1f7f9879b" providerId="ADAL" clId="{B9F2FD31-F8E3-400E-A841-D06EF9F822E3}" dt="2025-01-20T15:56:19.541" v="120" actId="26606"/>
          <ac:cxnSpMkLst>
            <pc:docMk/>
            <pc:sldMk cId="2402584682" sldId="303"/>
            <ac:cxnSpMk id="16" creationId="{7E1D4427-852B-4B37-8E76-0E9F1810BA2A}"/>
          </ac:cxnSpMkLst>
        </pc:cxnChg>
        <pc:cxnChg chg="add">
          <ac:chgData name="Camilla Stevenson" userId="dd223b88-ecd7-477f-9e48-1da1f7f9879b" providerId="ADAL" clId="{B9F2FD31-F8E3-400E-A841-D06EF9F822E3}" dt="2025-01-20T15:56:19.541" v="120" actId="26606"/>
          <ac:cxnSpMkLst>
            <pc:docMk/>
            <pc:sldMk cId="2402584682" sldId="303"/>
            <ac:cxnSpMk id="20" creationId="{E193F809-7E50-4AAD-8E26-878207931CB5}"/>
          </ac:cxnSpMkLst>
        </pc:cxnChg>
      </pc:sldChg>
      <pc:sldChg chg="addSp modSp add mod setBg">
        <pc:chgData name="Camilla Stevenson" userId="dd223b88-ecd7-477f-9e48-1da1f7f9879b" providerId="ADAL" clId="{B9F2FD31-F8E3-400E-A841-D06EF9F822E3}" dt="2025-01-20T15:56:25.227" v="121" actId="26606"/>
        <pc:sldMkLst>
          <pc:docMk/>
          <pc:sldMk cId="1571575553" sldId="304"/>
        </pc:sldMkLst>
        <pc:spChg chg="mod">
          <ac:chgData name="Camilla Stevenson" userId="dd223b88-ecd7-477f-9e48-1da1f7f9879b" providerId="ADAL" clId="{B9F2FD31-F8E3-400E-A841-D06EF9F822E3}" dt="2025-01-20T15:56:25.227" v="121" actId="26606"/>
          <ac:spMkLst>
            <pc:docMk/>
            <pc:sldMk cId="1571575553" sldId="304"/>
            <ac:spMk id="2" creationId="{5D8CBEB3-38EA-76A8-7645-E174FE421DB6}"/>
          </ac:spMkLst>
        </pc:spChg>
        <pc:spChg chg="mod">
          <ac:chgData name="Camilla Stevenson" userId="dd223b88-ecd7-477f-9e48-1da1f7f9879b" providerId="ADAL" clId="{B9F2FD31-F8E3-400E-A841-D06EF9F822E3}" dt="2025-01-20T15:56:25.227" v="121" actId="26606"/>
          <ac:spMkLst>
            <pc:docMk/>
            <pc:sldMk cId="1571575553" sldId="304"/>
            <ac:spMk id="4" creationId="{807E676A-3AA9-592D-8085-F8DBDF2A9AA9}"/>
          </ac:spMkLst>
        </pc:spChg>
        <pc:spChg chg="add">
          <ac:chgData name="Camilla Stevenson" userId="dd223b88-ecd7-477f-9e48-1da1f7f9879b" providerId="ADAL" clId="{B9F2FD31-F8E3-400E-A841-D06EF9F822E3}" dt="2025-01-20T15:56:25.227" v="121" actId="26606"/>
          <ac:spMkLst>
            <pc:docMk/>
            <pc:sldMk cId="1571575553" sldId="304"/>
            <ac:spMk id="9" creationId="{3741B58E-3B65-4A01-A276-975AB2CF8A08}"/>
          </ac:spMkLst>
        </pc:spChg>
        <pc:spChg chg="add">
          <ac:chgData name="Camilla Stevenson" userId="dd223b88-ecd7-477f-9e48-1da1f7f9879b" providerId="ADAL" clId="{B9F2FD31-F8E3-400E-A841-D06EF9F822E3}" dt="2025-01-20T15:56:25.227" v="121" actId="26606"/>
          <ac:spMkLst>
            <pc:docMk/>
            <pc:sldMk cId="1571575553" sldId="304"/>
            <ac:spMk id="11" creationId="{7AAC67C3-831B-4AB1-A259-DFB839CAFAFC}"/>
          </ac:spMkLst>
        </pc:spChg>
        <pc:spChg chg="add">
          <ac:chgData name="Camilla Stevenson" userId="dd223b88-ecd7-477f-9e48-1da1f7f9879b" providerId="ADAL" clId="{B9F2FD31-F8E3-400E-A841-D06EF9F822E3}" dt="2025-01-20T15:56:25.227" v="121" actId="26606"/>
          <ac:spMkLst>
            <pc:docMk/>
            <pc:sldMk cId="1571575553" sldId="304"/>
            <ac:spMk id="13" creationId="{054B3F04-9EAC-45C0-B3CE-0387EEA10A0C}"/>
          </ac:spMkLst>
        </pc:spChg>
      </pc:sldChg>
      <pc:sldChg chg="addSp delSp modSp new mod">
        <pc:chgData name="Camilla Stevenson" userId="dd223b88-ecd7-477f-9e48-1da1f7f9879b" providerId="ADAL" clId="{B9F2FD31-F8E3-400E-A841-D06EF9F822E3}" dt="2025-01-20T15:58:50.180" v="141" actId="115"/>
        <pc:sldMkLst>
          <pc:docMk/>
          <pc:sldMk cId="2380279398" sldId="305"/>
        </pc:sldMkLst>
        <pc:spChg chg="mod">
          <ac:chgData name="Camilla Stevenson" userId="dd223b88-ecd7-477f-9e48-1da1f7f9879b" providerId="ADAL" clId="{B9F2FD31-F8E3-400E-A841-D06EF9F822E3}" dt="2025-01-20T15:57:13.942" v="123"/>
          <ac:spMkLst>
            <pc:docMk/>
            <pc:sldMk cId="2380279398" sldId="305"/>
            <ac:spMk id="2" creationId="{4E751C8D-2334-3FEE-AFD4-9B6D93CDA5CA}"/>
          </ac:spMkLst>
        </pc:spChg>
        <pc:spChg chg="add del mod">
          <ac:chgData name="Camilla Stevenson" userId="dd223b88-ecd7-477f-9e48-1da1f7f9879b" providerId="ADAL" clId="{B9F2FD31-F8E3-400E-A841-D06EF9F822E3}" dt="2025-01-20T15:58:50.180" v="141" actId="115"/>
          <ac:spMkLst>
            <pc:docMk/>
            <pc:sldMk cId="2380279398" sldId="305"/>
            <ac:spMk id="3" creationId="{C66ED257-6CCF-5FD7-9A81-3F67578E6E28}"/>
          </ac:spMkLst>
        </pc:spChg>
        <pc:spChg chg="add mod">
          <ac:chgData name="Camilla Stevenson" userId="dd223b88-ecd7-477f-9e48-1da1f7f9879b" providerId="ADAL" clId="{B9F2FD31-F8E3-400E-A841-D06EF9F822E3}" dt="2025-01-20T15:58:21.037" v="129"/>
          <ac:spMkLst>
            <pc:docMk/>
            <pc:sldMk cId="2380279398" sldId="305"/>
            <ac:spMk id="4" creationId="{503E92FA-CDEA-87F5-42D1-75B8BB45B9FF}"/>
          </ac:spMkLst>
        </pc:spChg>
      </pc:sldChg>
      <pc:sldChg chg="addSp delSp modSp new mod setBg">
        <pc:chgData name="Camilla Stevenson" userId="dd223b88-ecd7-477f-9e48-1da1f7f9879b" providerId="ADAL" clId="{B9F2FD31-F8E3-400E-A841-D06EF9F822E3}" dt="2025-01-20T16:01:36.221" v="146" actId="27614"/>
        <pc:sldMkLst>
          <pc:docMk/>
          <pc:sldMk cId="1982590968" sldId="306"/>
        </pc:sldMkLst>
        <pc:spChg chg="del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2" creationId="{B22EBB44-1D7A-FB7E-985D-443453FA8A4F}"/>
          </ac:spMkLst>
        </pc:spChg>
        <pc:spChg chg="del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3" creationId="{367694BC-4FCA-6DB0-CC8F-85010112B2CC}"/>
          </ac:spMkLst>
        </pc:spChg>
        <pc:spChg chg="add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10" creationId="{C2579DAE-C141-48DB-810E-C070C300819E}"/>
          </ac:spMkLst>
        </pc:spChg>
        <pc:spChg chg="add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12" creationId="{02FD90C3-6350-4D5B-9738-6E94EDF30F74}"/>
          </ac:spMkLst>
        </pc:spChg>
        <pc:spChg chg="add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14" creationId="{41497DE5-0939-4D1D-9350-0C5E1B209C68}"/>
          </ac:spMkLst>
        </pc:spChg>
        <pc:spChg chg="add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16" creationId="{5CCC70ED-6C63-4537-B7EB-51990D6C0A6F}"/>
          </ac:spMkLst>
        </pc:spChg>
        <pc:spChg chg="add">
          <ac:chgData name="Camilla Stevenson" userId="dd223b88-ecd7-477f-9e48-1da1f7f9879b" providerId="ADAL" clId="{B9F2FD31-F8E3-400E-A841-D06EF9F822E3}" dt="2025-01-20T15:59:16.444" v="145" actId="26606"/>
          <ac:spMkLst>
            <pc:docMk/>
            <pc:sldMk cId="1982590968" sldId="306"/>
            <ac:spMk id="18" creationId="{B76E24C1-2968-40DC-A36E-F6B85F0F0752}"/>
          </ac:spMkLst>
        </pc:spChg>
        <pc:picChg chg="add mod">
          <ac:chgData name="Camilla Stevenson" userId="dd223b88-ecd7-477f-9e48-1da1f7f9879b" providerId="ADAL" clId="{B9F2FD31-F8E3-400E-A841-D06EF9F822E3}" dt="2025-01-20T16:01:36.221" v="146" actId="27614"/>
          <ac:picMkLst>
            <pc:docMk/>
            <pc:sldMk cId="1982590968" sldId="306"/>
            <ac:picMk id="5" creationId="{EB15128B-582C-71C2-242B-C454A509AD01}"/>
          </ac:picMkLst>
        </pc:picChg>
      </pc:sldChg>
      <pc:sldChg chg="new del">
        <pc:chgData name="Camilla Stevenson" userId="dd223b88-ecd7-477f-9e48-1da1f7f9879b" providerId="ADAL" clId="{B9F2FD31-F8E3-400E-A841-D06EF9F822E3}" dt="2025-01-20T16:06:43.452" v="176" actId="47"/>
        <pc:sldMkLst>
          <pc:docMk/>
          <pc:sldMk cId="1956347133" sldId="307"/>
        </pc:sldMkLst>
      </pc:sldChg>
      <pc:sldChg chg="modSp new del mod">
        <pc:chgData name="Camilla Stevenson" userId="dd223b88-ecd7-477f-9e48-1da1f7f9879b" providerId="ADAL" clId="{B9F2FD31-F8E3-400E-A841-D06EF9F822E3}" dt="2025-01-20T16:06:41.415" v="175" actId="47"/>
        <pc:sldMkLst>
          <pc:docMk/>
          <pc:sldMk cId="3817246605" sldId="308"/>
        </pc:sldMkLst>
        <pc:spChg chg="mod">
          <ac:chgData name="Camilla Stevenson" userId="dd223b88-ecd7-477f-9e48-1da1f7f9879b" providerId="ADAL" clId="{B9F2FD31-F8E3-400E-A841-D06EF9F822E3}" dt="2025-01-20T16:02:56.897" v="156" actId="27636"/>
          <ac:spMkLst>
            <pc:docMk/>
            <pc:sldMk cId="3817246605" sldId="308"/>
            <ac:spMk id="3" creationId="{A984FA88-DA3E-0FCA-A83F-7723B61E8DC8}"/>
          </ac:spMkLst>
        </pc:spChg>
      </pc:sldChg>
      <pc:sldChg chg="addSp delSp modSp new mod setBg setClrOvrMap">
        <pc:chgData name="Camilla Stevenson" userId="dd223b88-ecd7-477f-9e48-1da1f7f9879b" providerId="ADAL" clId="{B9F2FD31-F8E3-400E-A841-D06EF9F822E3}" dt="2025-01-20T16:13:26.596" v="225" actId="26606"/>
        <pc:sldMkLst>
          <pc:docMk/>
          <pc:sldMk cId="501871618" sldId="309"/>
        </pc:sldMkLst>
        <pc:spChg chg="mo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2" creationId="{5BB74C66-C39E-F1D6-A6CD-97FD79416DA3}"/>
          </ac:spMkLst>
        </pc:spChg>
        <pc:spChg chg="del mod">
          <ac:chgData name="Camilla Stevenson" userId="dd223b88-ecd7-477f-9e48-1da1f7f9879b" providerId="ADAL" clId="{B9F2FD31-F8E3-400E-A841-D06EF9F822E3}" dt="2025-01-20T16:06:27.686" v="174" actId="478"/>
          <ac:spMkLst>
            <pc:docMk/>
            <pc:sldMk cId="501871618" sldId="309"/>
            <ac:spMk id="3" creationId="{038E2E2D-2C8D-AE44-89BF-E9B0A6F531A7}"/>
          </ac:spMkLst>
        </pc:spChg>
        <pc:spChg chg="add mo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5" creationId="{B8765070-90CB-3AB2-75E7-8984BC241907}"/>
          </ac:spMkLst>
        </pc:spChg>
        <pc:spChg chg="ad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11" creationId="{25C8D2C1-DA83-420D-9635-D52CE066B5DA}"/>
          </ac:spMkLst>
        </pc:spChg>
        <pc:spChg chg="ad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13" creationId="{434F74C9-6A0B-409E-AD1C-45B58BE91BB8}"/>
          </ac:spMkLst>
        </pc:spChg>
        <pc:spChg chg="ad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19" creationId="{C4E89C94-E462-4566-A15A-32835FD68BCD}"/>
          </ac:spMkLst>
        </pc:spChg>
        <pc:spChg chg="add">
          <ac:chgData name="Camilla Stevenson" userId="dd223b88-ecd7-477f-9e48-1da1f7f9879b" providerId="ADAL" clId="{B9F2FD31-F8E3-400E-A841-D06EF9F822E3}" dt="2025-01-20T16:13:26.596" v="225" actId="26606"/>
          <ac:spMkLst>
            <pc:docMk/>
            <pc:sldMk cId="501871618" sldId="309"/>
            <ac:spMk id="21" creationId="{E25F4A20-71FB-4A26-92E2-89DED49264CA}"/>
          </ac:spMkLst>
        </pc:spChg>
        <pc:picChg chg="add">
          <ac:chgData name="Camilla Stevenson" userId="dd223b88-ecd7-477f-9e48-1da1f7f9879b" providerId="ADAL" clId="{B9F2FD31-F8E3-400E-A841-D06EF9F822E3}" dt="2025-01-20T16:13:26.596" v="225" actId="26606"/>
          <ac:picMkLst>
            <pc:docMk/>
            <pc:sldMk cId="501871618" sldId="309"/>
            <ac:picMk id="7" creationId="{32BEB822-1D2B-9218-75C4-919EDF21215A}"/>
          </ac:picMkLst>
        </pc:picChg>
        <pc:cxnChg chg="add">
          <ac:chgData name="Camilla Stevenson" userId="dd223b88-ecd7-477f-9e48-1da1f7f9879b" providerId="ADAL" clId="{B9F2FD31-F8E3-400E-A841-D06EF9F822E3}" dt="2025-01-20T16:13:26.596" v="225" actId="26606"/>
          <ac:cxnSpMkLst>
            <pc:docMk/>
            <pc:sldMk cId="501871618" sldId="309"/>
            <ac:cxnSpMk id="15" creationId="{F5486A9D-1265-4B57-91E6-68E666B978BC}"/>
          </ac:cxnSpMkLst>
        </pc:cxnChg>
        <pc:cxnChg chg="add">
          <ac:chgData name="Camilla Stevenson" userId="dd223b88-ecd7-477f-9e48-1da1f7f9879b" providerId="ADAL" clId="{B9F2FD31-F8E3-400E-A841-D06EF9F822E3}" dt="2025-01-20T16:13:26.596" v="225" actId="26606"/>
          <ac:cxnSpMkLst>
            <pc:docMk/>
            <pc:sldMk cId="501871618" sldId="309"/>
            <ac:cxnSpMk id="17" creationId="{4071767D-5FF7-4508-B8B7-BB60FF3AB250}"/>
          </ac:cxnSpMkLst>
        </pc:cxnChg>
      </pc:sldChg>
      <pc:sldChg chg="modSp new mod">
        <pc:chgData name="Camilla Stevenson" userId="dd223b88-ecd7-477f-9e48-1da1f7f9879b" providerId="ADAL" clId="{B9F2FD31-F8E3-400E-A841-D06EF9F822E3}" dt="2025-01-20T16:10:01.449" v="196" actId="6549"/>
        <pc:sldMkLst>
          <pc:docMk/>
          <pc:sldMk cId="1935854430" sldId="310"/>
        </pc:sldMkLst>
        <pc:spChg chg="mod">
          <ac:chgData name="Camilla Stevenson" userId="dd223b88-ecd7-477f-9e48-1da1f7f9879b" providerId="ADAL" clId="{B9F2FD31-F8E3-400E-A841-D06EF9F822E3}" dt="2025-01-20T16:09:03.337" v="185"/>
          <ac:spMkLst>
            <pc:docMk/>
            <pc:sldMk cId="1935854430" sldId="310"/>
            <ac:spMk id="2" creationId="{06137851-0D20-8002-A10D-EC6B1D2F36AF}"/>
          </ac:spMkLst>
        </pc:spChg>
        <pc:spChg chg="mod">
          <ac:chgData name="Camilla Stevenson" userId="dd223b88-ecd7-477f-9e48-1da1f7f9879b" providerId="ADAL" clId="{B9F2FD31-F8E3-400E-A841-D06EF9F822E3}" dt="2025-01-20T16:10:01.449" v="196" actId="6549"/>
          <ac:spMkLst>
            <pc:docMk/>
            <pc:sldMk cId="1935854430" sldId="310"/>
            <ac:spMk id="3" creationId="{B2F4855B-FA16-45D7-7A49-9536ADDDD5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7D48A-BF1A-4353-BDF3-29EF149035E7}" type="datetimeFigureOut">
              <a:rPr lang="en-GB" smtClean="0"/>
              <a:t>20/01/2025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73B0-D0C6-4A96-BA06-9D886E029F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4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https://www.youtube.com/watch?v=ux29TXUzwU4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C73B0-D0C6-4A96-BA06-9D886E029F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3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1. Breadth-First Search (BFS)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What is BFS?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BFS explores a graph layer by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Starting from a source node, it visits all </a:t>
            </a:r>
            <a:r>
              <a:rPr lang="en-GB" dirty="0" err="1"/>
              <a:t>neighboring</a:t>
            </a:r>
            <a:r>
              <a:rPr lang="en-GB" dirty="0"/>
              <a:t> nodes at the current depth level before moving to the next depth 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Features: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Uses a </a:t>
            </a:r>
            <a:r>
              <a:rPr lang="en-GB" b="1" dirty="0"/>
              <a:t>queue</a:t>
            </a:r>
            <a:r>
              <a:rPr lang="en-GB" dirty="0"/>
              <a:t> data structure to track nodes.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Ensures the shortest path is found in an </a:t>
            </a:r>
            <a:r>
              <a:rPr lang="en-GB" b="1" dirty="0"/>
              <a:t>unweighted graph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Ideal for solving problems like finding the shortest path in a maze or a social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Example Use Cases: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Pathfinding algorithms (e.g., Google Maps navigation).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Peer-to-peer networking (e.g., file sharing).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Web crawling (exploring links layer by layer).</a:t>
            </a:r>
          </a:p>
          <a:p>
            <a:r>
              <a:rPr lang="en-GB" b="1" dirty="0"/>
              <a:t>2. Depth-First Search (DFS)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What is DFS?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DFS explores as deep as possible along one branch before backtracking to explore other branches.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Features: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Uses a </a:t>
            </a:r>
            <a:r>
              <a:rPr lang="en-GB" b="1" dirty="0"/>
              <a:t>stack</a:t>
            </a:r>
            <a:r>
              <a:rPr lang="en-GB" dirty="0"/>
              <a:t> (or recursion) to keep track of nodes.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Does not guarantee the shortest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Efficient for exploring all possibilities, such as solving puzzles.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Example Use Cases: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Detecting cycles in a graph.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Solving maze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Parsing syntax trees in compilers.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C73B0-D0C6-4A96-BA06-9D886E029F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8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8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9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9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9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9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0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x29TXUzwU4?feature=oembed" TargetMode="Externa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eVXTyIZ1Hs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2EF16E6-C84E-3F89-8EEF-E2B47DAC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5429" r="1123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 to Software Development Methodologies and Core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038" y="4455620"/>
            <a:ext cx="75438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Understanding Agile, Waterfall, Encapsulation, Logic Gates, and Graph Traversal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ED3F4-E6DC-5832-810D-4229C204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 b="1" dirty="0"/>
              <a:t>Link to Waterfall</a:t>
            </a:r>
            <a:endParaRPr lang="en-GB" dirty="0"/>
          </a:p>
        </p:txBody>
      </p:sp>
      <p:pic>
        <p:nvPicPr>
          <p:cNvPr id="5" name="Picture 4" descr="Cascade of waterfalls">
            <a:extLst>
              <a:ext uri="{FF2B5EF4-FFF2-40B4-BE49-F238E27FC236}">
                <a16:creationId xmlns:a16="http://schemas.microsoft.com/office/drawing/2014/main" id="{9546AB71-031D-9A1F-311C-AE8D8F27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64" r="43021" b="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0D99-EB2A-B82A-3419-F60A10E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2198914"/>
            <a:ext cx="4776107" cy="3670180"/>
          </a:xfrm>
        </p:spPr>
        <p:txBody>
          <a:bodyPr>
            <a:normAutofit/>
          </a:bodyPr>
          <a:lstStyle/>
          <a:p>
            <a:r>
              <a:rPr lang="en-GB" sz="1700"/>
              <a:t>While Waterfall is a more sequential process: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Challenges in Waterfall:</a:t>
            </a:r>
            <a:r>
              <a:rPr lang="en-GB" sz="1700"/>
              <a:t> The lack of iterative updates makes it less compatible with continuous delivery. However, elements of CI/CD can be retrofitted for testing and deployment phases.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Modern Usage:</a:t>
            </a:r>
            <a:r>
              <a:rPr lang="en-GB" sz="1700"/>
              <a:t> Some Waterfall-based projects may incorporate DevOps tools during specific stages (e.g., testing automation).</a:t>
            </a:r>
          </a:p>
          <a:p>
            <a:r>
              <a:rPr lang="en-GB" sz="1700"/>
              <a:t>DevOps thrives in Agile environments due to its iterative and adaptable nature, but its tools and practices can enhance Waterfall’s more structured workflows in a limited capacity.</a:t>
            </a:r>
          </a:p>
          <a:p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258667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7851-0D20-8002-A10D-EC6B1D2F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Task: Planning a Simple Website - Waterfall vs.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855B-FA16-45D7-7A49-9536ADDDD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Waterfall Team</a:t>
            </a:r>
            <a:r>
              <a:rPr lang="en-GB" dirty="0"/>
              <a:t>: Focus on planning the project using the </a:t>
            </a:r>
            <a:r>
              <a:rPr lang="en-GB" b="1" dirty="0"/>
              <a:t>Waterfall Model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Agile Team</a:t>
            </a:r>
            <a:r>
              <a:rPr lang="en-GB" dirty="0"/>
              <a:t>: Focus on planning the project using the </a:t>
            </a:r>
            <a:r>
              <a:rPr lang="en-GB" b="1" dirty="0"/>
              <a:t>Agile Model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85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ECE8-8C2B-90A0-0277-83FCE5FB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Logic Gates?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E9AD-301B-0FFB-1741-F783DD57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Logic gates are the building blocks of digital systems and represent simple decision-making operations in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take binary inputs (0s and 1s) and produce a binary output based on the gate's type.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Logic gates are essential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Automating decisions</a:t>
            </a:r>
            <a:r>
              <a:rPr lang="en-GB" dirty="0"/>
              <a:t> in DevOps pipelines (e.g., CI/CD conditions).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Modelling workflows</a:t>
            </a:r>
            <a:r>
              <a:rPr lang="en-GB" dirty="0"/>
              <a:t> in Agile and Waterfall using decision trees.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6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AD35A-A903-A4A6-4720-0046E26D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 sz="4400" b="1"/>
              <a:t>Types of Logic Gates</a:t>
            </a:r>
            <a:br>
              <a:rPr lang="en-GB" sz="4400" b="1"/>
            </a:br>
            <a:endParaRPr lang="en-GB" sz="440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F01A69F0-97D3-FD74-2707-F9C7B3D9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0" r="50045" b="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CE79-FA0A-7BC9-A8A2-86491B25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2198914"/>
            <a:ext cx="4776107" cy="36701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AND Gate:</a:t>
            </a:r>
            <a:r>
              <a:rPr lang="en-GB" dirty="0"/>
              <a:t> Outputs 1 if </a:t>
            </a:r>
            <a:r>
              <a:rPr lang="en-GB" i="1" dirty="0"/>
              <a:t>all</a:t>
            </a:r>
            <a:r>
              <a:rPr lang="en-GB" dirty="0"/>
              <a:t> inputs are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OR Gate:</a:t>
            </a:r>
            <a:r>
              <a:rPr lang="en-GB" dirty="0"/>
              <a:t> Outputs 1 if </a:t>
            </a:r>
            <a:r>
              <a:rPr lang="en-GB" i="1" dirty="0"/>
              <a:t>at least one</a:t>
            </a:r>
            <a:r>
              <a:rPr lang="en-GB" dirty="0"/>
              <a:t> input is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NOT Gate:</a:t>
            </a:r>
            <a:r>
              <a:rPr lang="en-GB" dirty="0"/>
              <a:t> Inverts the input (1 becomes 0, and 0 becomes 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XOR, NAND, NOR:</a:t>
            </a:r>
            <a:r>
              <a:rPr lang="en-GB" dirty="0"/>
              <a:t> Used for more complex operations and conditions.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13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F06E39-A114-68C2-D58A-4BE94E38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0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8CF3B376-B640-132C-CFC1-410D4184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03EFA96-BF45-ADF2-CC32-1471F5F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8C3581-B173-A56F-0BB2-530EC873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F62041D-4881-AA62-1FAA-6BBF5F24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709ABF-D2C9-DC6E-4298-2ECFF472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67D77B-BA6C-CC28-DF5E-3431026DF6A9}"/>
              </a:ext>
            </a:extLst>
          </p:cNvPr>
          <p:cNvSpPr/>
          <p:nvPr/>
        </p:nvSpPr>
        <p:spPr>
          <a:xfrm>
            <a:off x="2930013" y="3038168"/>
            <a:ext cx="1573161" cy="491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474454-0C62-A490-66D8-6387826A82E0}"/>
              </a:ext>
            </a:extLst>
          </p:cNvPr>
          <p:cNvSpPr/>
          <p:nvPr/>
        </p:nvSpPr>
        <p:spPr>
          <a:xfrm>
            <a:off x="2930013" y="3529781"/>
            <a:ext cx="1573161" cy="491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946A5-78D8-7F57-04D7-2EF8D2B35635}"/>
              </a:ext>
            </a:extLst>
          </p:cNvPr>
          <p:cNvSpPr/>
          <p:nvPr/>
        </p:nvSpPr>
        <p:spPr>
          <a:xfrm>
            <a:off x="2930012" y="4449095"/>
            <a:ext cx="1573161" cy="491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81C8E-4653-40CE-49F8-07F3D3437452}"/>
              </a:ext>
            </a:extLst>
          </p:cNvPr>
          <p:cNvSpPr/>
          <p:nvPr/>
        </p:nvSpPr>
        <p:spPr>
          <a:xfrm>
            <a:off x="2930011" y="5004618"/>
            <a:ext cx="1573161" cy="491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944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/>
              <a:t>Learning Objectives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5BF52AC-2115-4846-06F5-FD772211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89" r="39756" b="2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886200" y="2198913"/>
            <a:ext cx="4776107" cy="4398531"/>
          </a:xfrm>
        </p:spPr>
        <p:txBody>
          <a:bodyPr>
            <a:normAutofit lnSpcReduction="10000"/>
          </a:bodyPr>
          <a:lstStyle/>
          <a:p>
            <a:r>
              <a:rPr sz="3200" dirty="0"/>
              <a:t>- Understand Agile, Waterfall, and DevOps methodologies.</a:t>
            </a:r>
          </a:p>
          <a:p>
            <a:r>
              <a:rPr sz="3200" dirty="0"/>
              <a:t>- Explore logic gates and their applications in computing.</a:t>
            </a:r>
          </a:p>
          <a:p>
            <a:r>
              <a:rPr lang="en-GB" sz="3200" dirty="0"/>
              <a:t>- Learn the concept of encapsulation and its importance.</a:t>
            </a:r>
          </a:p>
          <a:p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9552-88F1-0CD1-625E-58A82484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01407D-EE0F-84E0-D059-69AE1FDF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2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834655-401F-DF8E-FC20-E9E2C578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46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95EE1D87-28DF-9ADE-4BB7-FD3B8AC1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6F175C-6022-6920-0E74-EA798A0C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233"/>
          <a:stretch/>
        </p:blipFill>
        <p:spPr>
          <a:xfrm>
            <a:off x="0" y="857250"/>
            <a:ext cx="9144000" cy="3331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2E7C08-5A28-117F-8501-E8BA55864191}"/>
              </a:ext>
            </a:extLst>
          </p:cNvPr>
          <p:cNvSpPr/>
          <p:nvPr/>
        </p:nvSpPr>
        <p:spPr>
          <a:xfrm>
            <a:off x="953729" y="3814916"/>
            <a:ext cx="2133600" cy="3539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E3607-A243-A98C-CEA2-6EB2FAC70A83}"/>
              </a:ext>
            </a:extLst>
          </p:cNvPr>
          <p:cNvSpPr/>
          <p:nvPr/>
        </p:nvSpPr>
        <p:spPr>
          <a:xfrm>
            <a:off x="6858000" y="3716595"/>
            <a:ext cx="2133600" cy="471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446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3D5D7-9920-24F8-9C69-0A0C044F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248B60-4268-0D9A-7E0E-3B9EE918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CEA0AA-7168-F59A-C5A6-0EFEEA966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9229D4-67B3-16BD-D29D-67D6CE1F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9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45F8C4-B633-1ED2-7F0D-A3B01826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0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83D2C06-FDFA-28B2-FEA3-8A35AF3A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6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E14AFA-7CB9-1DED-BCE3-C716A59A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 sz="3400"/>
              <a:t>What are Software Development Methodologies?</a:t>
            </a: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2A962B8D-8772-5429-FAE6-AA33BFF68A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15" r="24494" b="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198913"/>
            <a:ext cx="5051323" cy="4457523"/>
          </a:xfrm>
        </p:spPr>
        <p:txBody>
          <a:bodyPr>
            <a:normAutofit lnSpcReduction="10000"/>
          </a:bodyPr>
          <a:lstStyle/>
          <a:p>
            <a:endParaRPr sz="3200" dirty="0"/>
          </a:p>
          <a:p>
            <a:r>
              <a:rPr sz="3200" dirty="0"/>
              <a:t>- Frameworks for planning, structuring, and controlling the process of developing software.</a:t>
            </a:r>
            <a:endParaRPr lang="en-GB" sz="3200" dirty="0"/>
          </a:p>
          <a:p>
            <a:endParaRPr sz="3200" dirty="0"/>
          </a:p>
          <a:p>
            <a:r>
              <a:rPr sz="3200" dirty="0"/>
              <a:t>- Common methodologies: Waterfall, Agile, and DevOps.</a:t>
            </a:r>
          </a:p>
          <a:p>
            <a:r>
              <a:rPr sz="3200" dirty="0"/>
              <a:t>    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1D3416-9EF9-770B-AE5B-5457976B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9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13A801-68E5-B591-8EAC-8178CF5C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581F1DC-4FFF-BB40-6B14-89C3F26A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3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37B3C6-FE83-939C-D45A-A7D68B0F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93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A02AD3-2B35-1B12-D177-F133D71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0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B4267F-3CFE-0735-7F04-64FD50AF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91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DE3205-FB9F-6E15-3A40-8FEF532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06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CC9F84-2198-2B9F-5548-9D6836CB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2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logo&#10;&#10;Description automatically generated">
            <a:extLst>
              <a:ext uri="{FF2B5EF4-FFF2-40B4-BE49-F238E27FC236}">
                <a16:creationId xmlns:a16="http://schemas.microsoft.com/office/drawing/2014/main" id="{8AF3903D-C3B9-729A-B420-BF6B2F7A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39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055F2C-8715-E296-8EE3-C97F9E80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/>
              <a:t>The Waterfall Methodology</a:t>
            </a:r>
          </a:p>
        </p:txBody>
      </p:sp>
      <p:pic>
        <p:nvPicPr>
          <p:cNvPr id="5" name="Picture 4" descr="A person inside a glass house surrounded by plants">
            <a:extLst>
              <a:ext uri="{FF2B5EF4-FFF2-40B4-BE49-F238E27FC236}">
                <a16:creationId xmlns:a16="http://schemas.microsoft.com/office/drawing/2014/main" id="{66A5A9EA-80E0-E50C-FEC4-83C2D118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63" r="43621" b="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198914"/>
            <a:ext cx="4776107" cy="3670180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sz="3200" dirty="0"/>
              <a:t>- Sequential design process:</a:t>
            </a:r>
          </a:p>
          <a:p>
            <a:r>
              <a:rPr lang="en-GB" sz="3200" dirty="0">
                <a:highlight>
                  <a:srgbClr val="FFFF00"/>
                </a:highlight>
              </a:rPr>
              <a:t>Requirements → Design → Implementation → Verification → Maintenance.</a:t>
            </a:r>
          </a:p>
          <a:p>
            <a:r>
              <a:rPr lang="en-GB" sz="3200" dirty="0"/>
              <a:t>- Best for projects with clearly defined requirements.</a:t>
            </a:r>
          </a:p>
          <a:p>
            <a:r>
              <a:rPr lang="en-GB" dirty="0"/>
              <a:t>    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783BE-6F15-A629-E3CD-E73B6AD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5" y="639097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Logic.Ly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8C8F-7611-0284-E567-1F8CE4D5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314" y="4455621"/>
            <a:ext cx="470201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https://logic.ly/demo/</a:t>
            </a:r>
          </a:p>
        </p:txBody>
      </p:sp>
      <p:pic>
        <p:nvPicPr>
          <p:cNvPr id="5" name="Picture 4" descr="A question mark of a typewriter type bar">
            <a:extLst>
              <a:ext uri="{FF2B5EF4-FFF2-40B4-BE49-F238E27FC236}">
                <a16:creationId xmlns:a16="http://schemas.microsoft.com/office/drawing/2014/main" id="{CDEF413D-12B4-4777-ACCD-E896EB6A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14" r="18449" b="-1"/>
          <a:stretch/>
        </p:blipFill>
        <p:spPr>
          <a:xfrm>
            <a:off x="20" y="10"/>
            <a:ext cx="3476465" cy="68579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51D8-1762-CF6A-908D-6370E4AE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Logic Gates and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0DD0-9749-452D-B21B-8A7B1343C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Logic Gates:</a:t>
            </a:r>
            <a:r>
              <a:rPr lang="en-GB" dirty="0"/>
              <a:t> Logic gates are the fundamental building blocks of digital circuits. They take one or more binary inputs (either 0 or 1) and perform a logical operation to produce an output.</a:t>
            </a:r>
          </a:p>
          <a:p>
            <a:endParaRPr lang="en-GB" dirty="0"/>
          </a:p>
          <a:p>
            <a:r>
              <a:rPr lang="en-GB" dirty="0"/>
              <a:t>Now, think of logic gates as the internal workings of a system—like a </a:t>
            </a:r>
            <a:r>
              <a:rPr lang="en-GB" b="1" dirty="0"/>
              <a:t>black box</a:t>
            </a:r>
            <a:r>
              <a:rPr lang="en-GB" dirty="0"/>
              <a:t>. You provide inputs, and the gate processes them to give you an output. like </a:t>
            </a:r>
            <a:r>
              <a:rPr lang="en-GB" b="1" dirty="0"/>
              <a:t>you don’t need to know exactly how the gate processes those inputs</a:t>
            </a:r>
            <a:r>
              <a:rPr lang="en-GB" dirty="0"/>
              <a:t>; you only care about the inputs and the resulting output.</a:t>
            </a:r>
          </a:p>
          <a:p>
            <a:r>
              <a:rPr lang="en-GB" dirty="0"/>
              <a:t>This concept of hiding the complexity inside while only focusing on what’s necessary for the user is similar to </a:t>
            </a:r>
            <a:r>
              <a:rPr lang="en-GB" b="1" dirty="0"/>
              <a:t>encapsulation</a:t>
            </a:r>
            <a:r>
              <a:rPr lang="en-GB" dirty="0"/>
              <a:t> in programming.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213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Talk About Encapsulation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GB" dirty="0"/>
              <a:t>Imagine you’re using a vending machine. You press a button to get your drink, but you don’t need to know how the machine works inside – you just trust it’ll do what it’s supposed to.</a:t>
            </a:r>
          </a:p>
          <a:p>
            <a:r>
              <a:rPr lang="en-GB" dirty="0"/>
              <a:t>This is the idea behind </a:t>
            </a:r>
            <a:r>
              <a:rPr lang="en-GB" b="1" dirty="0"/>
              <a:t>encapsulation</a:t>
            </a:r>
            <a:r>
              <a:rPr lang="en-GB" dirty="0"/>
              <a:t> in software development. It hides the complex inner workings of a system and only lets you interact with it in a simple, controlled way.</a:t>
            </a:r>
          </a:p>
          <a:p>
            <a:r>
              <a:rPr lang="en-GB" dirty="0"/>
              <a:t>Now, let’s explore why this concept is so important in creating secure, efficient, and easy-to-manage software.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C025-A41D-84DF-4B96-FF6CECDD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Key Benefits of Encapsulation: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448B5-DB27-AEA3-661D-88B79A80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GB" b="1" dirty="0"/>
              <a:t>Simplifies Complexity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Keeps code organized by hiding unnecessary details.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A library system only shows users available books but hides how books are stored in the database.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Protects Data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Prevents direct access to sensitive information.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A banking app ensures account balances can only be updated through secure methods, not directly by users.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Supports Modularity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Each part of a system works independently.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A shopping cart in an e-commerce site can be updated without affecting payment processing.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Improves Maintenance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Makes it easier to update or fix code since changes in one module won’t break others.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5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8452" y="4325112"/>
            <a:ext cx="53492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0F4B12-1F2B-6FC0-3EBA-70FEAFB3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78" y="758952"/>
            <a:ext cx="548938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Can you think of a real-world example where hiding complexity or controlling access improves functionality?</a:t>
            </a:r>
          </a:p>
        </p:txBody>
      </p:sp>
      <p:pic>
        <p:nvPicPr>
          <p:cNvPr id="9" name="Graphic 8" descr="Light Bulb and Gear">
            <a:extLst>
              <a:ext uri="{FF2B5EF4-FFF2-40B4-BE49-F238E27FC236}">
                <a16:creationId xmlns:a16="http://schemas.microsoft.com/office/drawing/2014/main" id="{E0D61FF9-8693-2C8A-210A-E93DA80D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63" y="2251093"/>
            <a:ext cx="1837115" cy="18371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584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66FC3-60C7-523D-6741-28ABFB05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CBEB3-38EA-76A8-7645-E174FE42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GB" sz="3100" b="1">
                <a:solidFill>
                  <a:srgbClr val="FFFFFF"/>
                </a:solidFill>
              </a:rPr>
              <a:t>Can you think of a real-world example where hiding complexity or controlling access improves functionality?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7E676A-3AA9-592D-8085-F8DBDF2A9A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56512" y="605896"/>
            <a:ext cx="4810247" cy="56462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Car Dashboard: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Drivers use the steering wheel, pedals, and buttons to control the car without needing to understand the complex mechanics of the engine or braking system.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Mobile Apps: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Users interact with an app's interface (e.g., sending a message on WhatsApp) without knowing how the backend servers process and deliver the message.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Microwave Oven: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Pressing buttons to heat food without needing to understand how the heating mechanism works internally.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ATM (Automated Teller Machine):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Customers interact with the ATM to withdraw cash, while the internal processes for verifying account balance and dispensing money are hidden.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75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1C8D-2334-3FEE-AFD4-9B6D93C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Encapsulation Works in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D257-6CCF-5FD7-9A81-3F67578E6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/>
              <a:t>Private Attributes:</a:t>
            </a:r>
          </a:p>
          <a:p>
            <a:r>
              <a:rPr lang="en-GB" dirty="0"/>
              <a:t>Data is kept private (hidden) within a class to prevent unauthorized access or changes.</a:t>
            </a:r>
          </a:p>
          <a:p>
            <a:r>
              <a:rPr lang="en-GB" dirty="0"/>
              <a:t>Example: A bank account class with a private balance (__balance) that can only be accessed through specific methods.</a:t>
            </a:r>
          </a:p>
          <a:p>
            <a:r>
              <a:rPr lang="en-GB" b="1" u="sng" dirty="0"/>
              <a:t>Public Methods:</a:t>
            </a:r>
          </a:p>
          <a:p>
            <a:r>
              <a:rPr lang="en-GB" dirty="0"/>
              <a:t>Provide controlled ways to access or modify the data.</a:t>
            </a:r>
          </a:p>
          <a:p>
            <a:r>
              <a:rPr lang="en-GB" dirty="0"/>
              <a:t>Example: Methods like deposit() and withdraw() let users interact with the balance securely.</a:t>
            </a:r>
          </a:p>
        </p:txBody>
      </p:sp>
    </p:spTree>
    <p:extLst>
      <p:ext uri="{BB962C8B-B14F-4D97-AF65-F5344CB8AC3E}">
        <p14:creationId xmlns:p14="http://schemas.microsoft.com/office/powerpoint/2010/main" val="2380279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15128B-582C-71C2-242B-C454A509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915" y="905933"/>
            <a:ext cx="724017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0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hite piggy banks">
            <a:extLst>
              <a:ext uri="{FF2B5EF4-FFF2-40B4-BE49-F238E27FC236}">
                <a16:creationId xmlns:a16="http://schemas.microsoft.com/office/drawing/2014/main" id="{32BEB822-1D2B-9218-75C4-919EDF21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389" r="8610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74C66-C39E-F1D6-A6CD-97FD7941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Let’s Try It!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65070-90CB-3AB2-75E7-8984BC24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38" y="4455620"/>
            <a:ext cx="75438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rgbClr val="FFFFFF"/>
                </a:solidFill>
                <a:latin typeface="+mj-lt"/>
              </a:rPr>
              <a:t>Piggy Bank Worksheet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1871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Exception Handling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        - Use `try`, `except`, and `finally` blocks.</a:t>
            </a:r>
          </a:p>
          <a:p>
            <a:r>
              <a:t>        - Be specific with exception types.</a:t>
            </a:r>
          </a:p>
          <a:p>
            <a:r>
              <a:t>        - Always close resources in `finally` or use context managers.</a:t>
            </a:r>
          </a:p>
          <a:p>
            <a:r>
              <a:t>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5647-CA1E-D4BE-2AC0-C824811A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Waterfall Model</a:t>
            </a:r>
          </a:p>
        </p:txBody>
      </p:sp>
      <p:pic>
        <p:nvPicPr>
          <p:cNvPr id="4" name="Online Media 3" title="Waterfall Methodology Simplified - SDLC Software Development Life Cycle">
            <a:hlinkClick r:id="" action="ppaction://media"/>
            <a:extLst>
              <a:ext uri="{FF2B5EF4-FFF2-40B4-BE49-F238E27FC236}">
                <a16:creationId xmlns:a16="http://schemas.microsoft.com/office/drawing/2014/main" id="{8F182B6C-BDDE-2403-73F5-EB0D611D358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1875" y="1846263"/>
            <a:ext cx="71247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Graph Traversal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        - Breadth-First Search (BFS): Explores layer by layer.</a:t>
            </a:r>
          </a:p>
          <a:p>
            <a:r>
              <a:t>        - Depth-First Search (DFS): Explores as deep as possible before backtracking.</a:t>
            </a:r>
          </a:p>
          <a:p>
            <a:r>
              <a:t>        - Applications: Social networks, pathfinding.</a:t>
            </a:r>
          </a:p>
          <a:p>
            <a:r>
              <a:t>  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/>
              <a:t>The Agile Methodology</a:t>
            </a:r>
          </a:p>
        </p:txBody>
      </p:sp>
      <p:pic>
        <p:nvPicPr>
          <p:cNvPr id="16" name="Picture 15" descr="A person reaching for a paper on a table full of paper and sticky notes">
            <a:extLst>
              <a:ext uri="{FF2B5EF4-FFF2-40B4-BE49-F238E27FC236}">
                <a16:creationId xmlns:a16="http://schemas.microsoft.com/office/drawing/2014/main" id="{6C14BD22-CEDD-71A2-AA67-9EFD61DD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45" r="33540" b="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198914"/>
            <a:ext cx="4776107" cy="3670180"/>
          </a:xfrm>
        </p:spPr>
        <p:txBody>
          <a:bodyPr>
            <a:normAutofit fontScale="85000" lnSpcReduction="10000"/>
          </a:bodyPr>
          <a:lstStyle/>
          <a:p>
            <a:endParaRPr lang="en-GB" dirty="0"/>
          </a:p>
          <a:p>
            <a:r>
              <a:rPr lang="en-GB" sz="3200" dirty="0"/>
              <a:t>Emphasizes collaboration, adaptability, and incremental delivery.</a:t>
            </a:r>
          </a:p>
          <a:p>
            <a:r>
              <a:rPr lang="en-GB" sz="3200" dirty="0"/>
              <a:t>        </a:t>
            </a:r>
          </a:p>
          <a:p>
            <a:r>
              <a:rPr lang="en-GB" sz="3200" dirty="0"/>
              <a:t>- Key practices: Daily stand-ups, sprints, burndown charts. (sounds like yoga yesterday)</a:t>
            </a:r>
          </a:p>
          <a:p>
            <a:r>
              <a:rPr lang="en-GB" dirty="0"/>
              <a:t>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What Is Agile Methodology? | Introduction to Agile Methodology in Six Minutes | Simplilearn">
            <a:hlinkClick r:id="" action="ppaction://media"/>
            <a:extLst>
              <a:ext uri="{FF2B5EF4-FFF2-40B4-BE49-F238E27FC236}">
                <a16:creationId xmlns:a16="http://schemas.microsoft.com/office/drawing/2014/main" id="{5D68CAD1-C029-E81A-999F-C503593C3AF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7517" y="1235583"/>
            <a:ext cx="7752969" cy="43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2D5B-66D8-F413-D7B1-BFFBDB14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and CI/CD - how can this link to agile and waterfall?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4F6F-B6F4-7293-FE20-7DB32AE4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/>
              <a:t>DevOps and CI/CD</a:t>
            </a:r>
            <a:r>
              <a:rPr lang="en-GB" dirty="0"/>
              <a:t> link to Agile and Waterfall methodologies in distinct ways, emphasizing collaboration and efficiency in the software development lifecycle.</a:t>
            </a:r>
          </a:p>
          <a:p>
            <a:endParaRPr lang="en-GB" dirty="0"/>
          </a:p>
          <a:p>
            <a:r>
              <a:rPr lang="en-GB" b="1" u="sng" dirty="0"/>
              <a:t>What is DevOps?</a:t>
            </a:r>
          </a:p>
          <a:p>
            <a:r>
              <a:rPr lang="en-GB" dirty="0"/>
              <a:t>DevOps is a culture, methodology, and set of practices that bridge the gap between development (Dev) and operations (Ops). It promotes continuous integration, delivery, and deployment (CI/CD) to streamline the development and deployment processes.</a:t>
            </a:r>
          </a:p>
          <a:p>
            <a:r>
              <a:rPr lang="en-GB" b="1" dirty="0"/>
              <a:t>Key Components of DevOps: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Continuous Integration (CI):</a:t>
            </a:r>
            <a:r>
              <a:rPr lang="en-GB" dirty="0"/>
              <a:t> Automatically integrating and testing code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Continuous Delivery (CD):</a:t>
            </a:r>
            <a:r>
              <a:rPr lang="en-GB" dirty="0"/>
              <a:t> Ensuring code is always ready for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Continuous Deployment:</a:t>
            </a:r>
            <a:r>
              <a:rPr lang="en-GB" dirty="0"/>
              <a:t> Automatically deploying updates after passing tests.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7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1D3A1-F04E-561D-C622-5C8F681F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634946"/>
            <a:ext cx="4776107" cy="1450757"/>
          </a:xfrm>
        </p:spPr>
        <p:txBody>
          <a:bodyPr>
            <a:normAutofit/>
          </a:bodyPr>
          <a:lstStyle/>
          <a:p>
            <a:r>
              <a:rPr lang="en-GB" b="1" dirty="0"/>
              <a:t>Link to Agile</a:t>
            </a:r>
            <a:endParaRPr lang="en-GB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BFF336D1-1FF9-3122-7930-F1C3E2C0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48" r="52071"/>
          <a:stretch/>
        </p:blipFill>
        <p:spPr>
          <a:xfrm>
            <a:off x="20" y="-12128"/>
            <a:ext cx="3490702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65712" y="2085703"/>
            <a:ext cx="46280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CD96-809C-44AE-02E1-AF4B3F1EB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2198914"/>
            <a:ext cx="4776107" cy="3670180"/>
          </a:xfrm>
        </p:spPr>
        <p:txBody>
          <a:bodyPr>
            <a:normAutofit/>
          </a:bodyPr>
          <a:lstStyle/>
          <a:p>
            <a:r>
              <a:rPr lang="en-GB" sz="1900"/>
              <a:t>DevOps complements Agile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Supporting iterative development:</a:t>
            </a:r>
            <a:r>
              <a:rPr lang="en-GB" sz="1900"/>
              <a:t> Agile promotes incremental delivery of small, usable software pieces. DevOps ensures these are continuously integrated and deployed.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Faster feedback loops:</a:t>
            </a:r>
            <a:r>
              <a:rPr lang="en-GB" sz="1900"/>
              <a:t> Agile focuses on responding to change quickly, and CI/CD enables rapid testing and delivery to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Collaboration emphasis:</a:t>
            </a:r>
            <a:r>
              <a:rPr lang="en-GB" sz="1900"/>
              <a:t> Like Agile, DevOps fosters cross-functional teamwork between developers, testers, and operations.</a:t>
            </a:r>
          </a:p>
          <a:p>
            <a:endParaRPr lang="en-GB" sz="1900"/>
          </a:p>
        </p:txBody>
      </p:sp>
    </p:spTree>
    <p:extLst>
      <p:ext uri="{BB962C8B-B14F-4D97-AF65-F5344CB8AC3E}">
        <p14:creationId xmlns:p14="http://schemas.microsoft.com/office/powerpoint/2010/main" val="22919410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</TotalTime>
  <Words>1489</Words>
  <Application>Microsoft Office PowerPoint</Application>
  <PresentationFormat>On-screen Show (4:3)</PresentationFormat>
  <Paragraphs>149</Paragraphs>
  <Slides>50</Slides>
  <Notes>2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Aptos</vt:lpstr>
      <vt:lpstr>Arial</vt:lpstr>
      <vt:lpstr>Calibri</vt:lpstr>
      <vt:lpstr>Calibri Light</vt:lpstr>
      <vt:lpstr>Retrospect</vt:lpstr>
      <vt:lpstr>Introduction to Software Development Methodologies and Core Concepts</vt:lpstr>
      <vt:lpstr>Learning Objectives</vt:lpstr>
      <vt:lpstr>What are Software Development Methodologies?</vt:lpstr>
      <vt:lpstr>The Waterfall Methodology</vt:lpstr>
      <vt:lpstr>Waterfall Model</vt:lpstr>
      <vt:lpstr>The Agile Methodology</vt:lpstr>
      <vt:lpstr>PowerPoint Presentation</vt:lpstr>
      <vt:lpstr>DevOps and CI/CD - how can this link to agile and waterfall?</vt:lpstr>
      <vt:lpstr>Link to Agile</vt:lpstr>
      <vt:lpstr>Link to Waterfall</vt:lpstr>
      <vt:lpstr>Team Task: Planning a Simple Website - Waterfall vs. Agile</vt:lpstr>
      <vt:lpstr>What are Logic Gates?</vt:lpstr>
      <vt:lpstr>Types of Logic Gates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Logic.Ly</vt:lpstr>
      <vt:lpstr>Introduction to Logic Gates and Encapsulation</vt:lpstr>
      <vt:lpstr>Let’s Talk About Encapsulation</vt:lpstr>
      <vt:lpstr>Key Benefits of Encapsulation: </vt:lpstr>
      <vt:lpstr>Can you think of a real-world example where hiding complexity or controlling access improves functionality?</vt:lpstr>
      <vt:lpstr>Can you think of a real-world example where hiding complexity or controlling access improves functionality?</vt:lpstr>
      <vt:lpstr>How Encapsulation Works in Code:</vt:lpstr>
      <vt:lpstr>PowerPoint Presentation</vt:lpstr>
      <vt:lpstr>Let’s Try It!</vt:lpstr>
      <vt:lpstr>Exception Handling Best Practices</vt:lpstr>
      <vt:lpstr>Graph Traversal Algorithms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Camilla Stevenson</cp:lastModifiedBy>
  <cp:revision>2</cp:revision>
  <dcterms:created xsi:type="dcterms:W3CDTF">2013-01-27T09:14:16Z</dcterms:created>
  <dcterms:modified xsi:type="dcterms:W3CDTF">2025-01-20T16:13:27Z</dcterms:modified>
  <cp:category/>
</cp:coreProperties>
</file>